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6" r:id="rId10"/>
    <p:sldId id="261" r:id="rId11"/>
    <p:sldId id="267" r:id="rId12"/>
    <p:sldId id="263" r:id="rId13"/>
    <p:sldId id="262" r:id="rId14"/>
    <p:sldId id="268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FBB031"/>
    <a:srgbClr val="E32726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4A71DF-9C98-4545-A4DE-3B2006DA3784}" v="2352" dt="2023-04-03T06:50:36.223"/>
    <p1510:client id="{EBE88870-F033-C3C3-5DAB-559F1858B540}" v="2" dt="2023-04-03T02:05:26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roto Nath" userId="S::subroto.nath@ucalgary.ca::6d596ffe-60d8-4258-b6e8-db2854350ee4" providerId="AD" clId="Web-{F5E9B772-3EEE-7AEA-2BB2-AEEE6B775358}"/>
    <pc:docChg chg="modSld">
      <pc:chgData name="Subroto Nath" userId="S::subroto.nath@ucalgary.ca::6d596ffe-60d8-4258-b6e8-db2854350ee4" providerId="AD" clId="Web-{F5E9B772-3EEE-7AEA-2BB2-AEEE6B775358}" dt="2023-04-02T04:29:48.999" v="207" actId="20577"/>
      <pc:docMkLst>
        <pc:docMk/>
      </pc:docMkLst>
      <pc:sldChg chg="modSp">
        <pc:chgData name="Subroto Nath" userId="S::subroto.nath@ucalgary.ca::6d596ffe-60d8-4258-b6e8-db2854350ee4" providerId="AD" clId="Web-{F5E9B772-3EEE-7AEA-2BB2-AEEE6B775358}" dt="2023-04-02T04:29:48.999" v="207" actId="20577"/>
        <pc:sldMkLst>
          <pc:docMk/>
          <pc:sldMk cId="2633756837" sldId="258"/>
        </pc:sldMkLst>
        <pc:spChg chg="mod">
          <ac:chgData name="Subroto Nath" userId="S::subroto.nath@ucalgary.ca::6d596ffe-60d8-4258-b6e8-db2854350ee4" providerId="AD" clId="Web-{F5E9B772-3EEE-7AEA-2BB2-AEEE6B775358}" dt="2023-04-02T04:29:48.999" v="207" actId="20577"/>
          <ac:spMkLst>
            <pc:docMk/>
            <pc:sldMk cId="2633756837" sldId="258"/>
            <ac:spMk id="3" creationId="{673680CD-D952-6990-66FF-537E0432D679}"/>
          </ac:spMkLst>
        </pc:spChg>
      </pc:sldChg>
      <pc:sldChg chg="modSp">
        <pc:chgData name="Subroto Nath" userId="S::subroto.nath@ucalgary.ca::6d596ffe-60d8-4258-b6e8-db2854350ee4" providerId="AD" clId="Web-{F5E9B772-3EEE-7AEA-2BB2-AEEE6B775358}" dt="2023-04-02T04:16:04.523" v="178" actId="1076"/>
        <pc:sldMkLst>
          <pc:docMk/>
          <pc:sldMk cId="2373739220" sldId="262"/>
        </pc:sldMkLst>
        <pc:spChg chg="mod">
          <ac:chgData name="Subroto Nath" userId="S::subroto.nath@ucalgary.ca::6d596ffe-60d8-4258-b6e8-db2854350ee4" providerId="AD" clId="Web-{F5E9B772-3EEE-7AEA-2BB2-AEEE6B775358}" dt="2023-04-02T04:16:04.523" v="178" actId="1076"/>
          <ac:spMkLst>
            <pc:docMk/>
            <pc:sldMk cId="2373739220" sldId="262"/>
            <ac:spMk id="3" creationId="{673680CD-D952-6990-66FF-537E0432D679}"/>
          </ac:spMkLst>
        </pc:spChg>
      </pc:sldChg>
    </pc:docChg>
  </pc:docChgLst>
  <pc:docChgLst>
    <pc:chgData name="Travis Dow" userId="S::tdow@ucalgary.ca::87bf0d21-c54e-4a38-bf93-5377ecff69a7" providerId="AD" clId="Web-{06182A55-2728-F12E-FADB-F6E1ACB4C1AD}"/>
    <pc:docChg chg="modSld">
      <pc:chgData name="Travis Dow" userId="S::tdow@ucalgary.ca::87bf0d21-c54e-4a38-bf93-5377ecff69a7" providerId="AD" clId="Web-{06182A55-2728-F12E-FADB-F6E1ACB4C1AD}" dt="2023-04-02T05:05:43.166" v="182" actId="20577"/>
      <pc:docMkLst>
        <pc:docMk/>
      </pc:docMkLst>
      <pc:sldChg chg="modSp">
        <pc:chgData name="Travis Dow" userId="S::tdow@ucalgary.ca::87bf0d21-c54e-4a38-bf93-5377ecff69a7" providerId="AD" clId="Web-{06182A55-2728-F12E-FADB-F6E1ACB4C1AD}" dt="2023-04-02T05:03:22.244" v="94" actId="1076"/>
        <pc:sldMkLst>
          <pc:docMk/>
          <pc:sldMk cId="2633756837" sldId="258"/>
        </pc:sldMkLst>
        <pc:spChg chg="mod">
          <ac:chgData name="Travis Dow" userId="S::tdow@ucalgary.ca::87bf0d21-c54e-4a38-bf93-5377ecff69a7" providerId="AD" clId="Web-{06182A55-2728-F12E-FADB-F6E1ACB4C1AD}" dt="2023-04-02T05:03:22.244" v="94" actId="1076"/>
          <ac:spMkLst>
            <pc:docMk/>
            <pc:sldMk cId="2633756837" sldId="258"/>
            <ac:spMk id="3" creationId="{673680CD-D952-6990-66FF-537E0432D679}"/>
          </ac:spMkLst>
        </pc:spChg>
      </pc:sldChg>
      <pc:sldChg chg="modSp">
        <pc:chgData name="Travis Dow" userId="S::tdow@ucalgary.ca::87bf0d21-c54e-4a38-bf93-5377ecff69a7" providerId="AD" clId="Web-{06182A55-2728-F12E-FADB-F6E1ACB4C1AD}" dt="2023-04-02T05:03:54.729" v="117" actId="20577"/>
        <pc:sldMkLst>
          <pc:docMk/>
          <pc:sldMk cId="1515796231" sldId="260"/>
        </pc:sldMkLst>
        <pc:spChg chg="mod">
          <ac:chgData name="Travis Dow" userId="S::tdow@ucalgary.ca::87bf0d21-c54e-4a38-bf93-5377ecff69a7" providerId="AD" clId="Web-{06182A55-2728-F12E-FADB-F6E1ACB4C1AD}" dt="2023-04-02T05:03:54.729" v="117" actId="20577"/>
          <ac:spMkLst>
            <pc:docMk/>
            <pc:sldMk cId="1515796231" sldId="260"/>
            <ac:spMk id="3" creationId="{673680CD-D952-6990-66FF-537E0432D679}"/>
          </ac:spMkLst>
        </pc:spChg>
      </pc:sldChg>
      <pc:sldChg chg="modSp">
        <pc:chgData name="Travis Dow" userId="S::tdow@ucalgary.ca::87bf0d21-c54e-4a38-bf93-5377ecff69a7" providerId="AD" clId="Web-{06182A55-2728-F12E-FADB-F6E1ACB4C1AD}" dt="2023-04-02T05:05:43.166" v="182" actId="20577"/>
        <pc:sldMkLst>
          <pc:docMk/>
          <pc:sldMk cId="2373739220" sldId="262"/>
        </pc:sldMkLst>
        <pc:spChg chg="mod">
          <ac:chgData name="Travis Dow" userId="S::tdow@ucalgary.ca::87bf0d21-c54e-4a38-bf93-5377ecff69a7" providerId="AD" clId="Web-{06182A55-2728-F12E-FADB-F6E1ACB4C1AD}" dt="2023-04-02T05:05:43.166" v="182" actId="20577"/>
          <ac:spMkLst>
            <pc:docMk/>
            <pc:sldMk cId="2373739220" sldId="262"/>
            <ac:spMk id="3" creationId="{673680CD-D952-6990-66FF-537E0432D679}"/>
          </ac:spMkLst>
        </pc:spChg>
      </pc:sldChg>
    </pc:docChg>
  </pc:docChgLst>
  <pc:docChgLst>
    <pc:chgData name="Abdelrahman Elnaggar" userId="S::abdelrahman.elnaggar@ucalgary.ca::6475a63f-4f85-4e91-8390-d770a8dda99f" providerId="AD" clId="Web-{26C4F68A-1275-F0BE-4670-8E1630CF820C}"/>
    <pc:docChg chg="modSld">
      <pc:chgData name="Abdelrahman Elnaggar" userId="S::abdelrahman.elnaggar@ucalgary.ca::6475a63f-4f85-4e91-8390-d770a8dda99f" providerId="AD" clId="Web-{26C4F68A-1275-F0BE-4670-8E1630CF820C}" dt="2023-04-02T04:23:44.016" v="54" actId="20577"/>
      <pc:docMkLst>
        <pc:docMk/>
      </pc:docMkLst>
      <pc:sldChg chg="modSp">
        <pc:chgData name="Abdelrahman Elnaggar" userId="S::abdelrahman.elnaggar@ucalgary.ca::6475a63f-4f85-4e91-8390-d770a8dda99f" providerId="AD" clId="Web-{26C4F68A-1275-F0BE-4670-8E1630CF820C}" dt="2023-04-02T04:23:44.016" v="54" actId="20577"/>
        <pc:sldMkLst>
          <pc:docMk/>
          <pc:sldMk cId="1515796231" sldId="260"/>
        </pc:sldMkLst>
        <pc:spChg chg="mod">
          <ac:chgData name="Abdelrahman Elnaggar" userId="S::abdelrahman.elnaggar@ucalgary.ca::6475a63f-4f85-4e91-8390-d770a8dda99f" providerId="AD" clId="Web-{26C4F68A-1275-F0BE-4670-8E1630CF820C}" dt="2023-04-02T04:23:44.016" v="54" actId="20577"/>
          <ac:spMkLst>
            <pc:docMk/>
            <pc:sldMk cId="1515796231" sldId="260"/>
            <ac:spMk id="3" creationId="{673680CD-D952-6990-66FF-537E0432D679}"/>
          </ac:spMkLst>
        </pc:spChg>
      </pc:sldChg>
    </pc:docChg>
  </pc:docChgLst>
  <pc:docChgLst>
    <pc:chgData name="Sujesh Padhi" userId="94debba5-838b-41de-8fc9-dffb032abc12" providerId="ADAL" clId="{CC4A71DF-9C98-4545-A4DE-3B2006DA3784}"/>
    <pc:docChg chg="undo redo custSel addSld delSld modSld sldOrd">
      <pc:chgData name="Sujesh Padhi" userId="94debba5-838b-41de-8fc9-dffb032abc12" providerId="ADAL" clId="{CC4A71DF-9C98-4545-A4DE-3B2006DA3784}" dt="2023-04-03T06:51:05.280" v="2594" actId="478"/>
      <pc:docMkLst>
        <pc:docMk/>
      </pc:docMkLst>
      <pc:sldChg chg="modSp mod">
        <pc:chgData name="Sujesh Padhi" userId="94debba5-838b-41de-8fc9-dffb032abc12" providerId="ADAL" clId="{CC4A71DF-9C98-4545-A4DE-3B2006DA3784}" dt="2023-04-03T01:44:20.013" v="2123" actId="20577"/>
        <pc:sldMkLst>
          <pc:docMk/>
          <pc:sldMk cId="2341394731" sldId="256"/>
        </pc:sldMkLst>
        <pc:spChg chg="mod">
          <ac:chgData name="Sujesh Padhi" userId="94debba5-838b-41de-8fc9-dffb032abc12" providerId="ADAL" clId="{CC4A71DF-9C98-4545-A4DE-3B2006DA3784}" dt="2023-04-02T03:28:22.059" v="33" actId="5793"/>
          <ac:spMkLst>
            <pc:docMk/>
            <pc:sldMk cId="2341394731" sldId="256"/>
            <ac:spMk id="2" creationId="{767433A7-5FAF-7E4C-B3D7-17132204F1B4}"/>
          </ac:spMkLst>
        </pc:spChg>
        <pc:spChg chg="mod">
          <ac:chgData name="Sujesh Padhi" userId="94debba5-838b-41de-8fc9-dffb032abc12" providerId="ADAL" clId="{CC4A71DF-9C98-4545-A4DE-3B2006DA3784}" dt="2023-04-02T03:30:29.640" v="183" actId="14100"/>
          <ac:spMkLst>
            <pc:docMk/>
            <pc:sldMk cId="2341394731" sldId="256"/>
            <ac:spMk id="3" creationId="{1CE4ED0D-A202-2C42-8CC0-EE323836B5F9}"/>
          </ac:spMkLst>
        </pc:spChg>
        <pc:spChg chg="mod">
          <ac:chgData name="Sujesh Padhi" userId="94debba5-838b-41de-8fc9-dffb032abc12" providerId="ADAL" clId="{CC4A71DF-9C98-4545-A4DE-3B2006DA3784}" dt="2023-04-03T01:43:46.912" v="2100"/>
          <ac:spMkLst>
            <pc:docMk/>
            <pc:sldMk cId="2341394731" sldId="256"/>
            <ac:spMk id="4" creationId="{AC139BAF-497B-114A-ADA3-745184DA3B01}"/>
          </ac:spMkLst>
        </pc:spChg>
        <pc:spChg chg="mod">
          <ac:chgData name="Sujesh Padhi" userId="94debba5-838b-41de-8fc9-dffb032abc12" providerId="ADAL" clId="{CC4A71DF-9C98-4545-A4DE-3B2006DA3784}" dt="2023-04-03T01:44:20.013" v="2123" actId="20577"/>
          <ac:spMkLst>
            <pc:docMk/>
            <pc:sldMk cId="2341394731" sldId="256"/>
            <ac:spMk id="5" creationId="{45D60A7D-2996-BA40-813C-919B891794C6}"/>
          </ac:spMkLst>
        </pc:spChg>
      </pc:sldChg>
      <pc:sldChg chg="modSp mod">
        <pc:chgData name="Sujesh Padhi" userId="94debba5-838b-41de-8fc9-dffb032abc12" providerId="ADAL" clId="{CC4A71DF-9C98-4545-A4DE-3B2006DA3784}" dt="2023-04-02T03:33:07.566" v="225" actId="6549"/>
        <pc:sldMkLst>
          <pc:docMk/>
          <pc:sldMk cId="789910186" sldId="257"/>
        </pc:sldMkLst>
        <pc:spChg chg="mod">
          <ac:chgData name="Sujesh Padhi" userId="94debba5-838b-41de-8fc9-dffb032abc12" providerId="ADAL" clId="{CC4A71DF-9C98-4545-A4DE-3B2006DA3784}" dt="2023-04-02T03:28:40.392" v="81" actId="20577"/>
          <ac:spMkLst>
            <pc:docMk/>
            <pc:sldMk cId="789910186" sldId="257"/>
            <ac:spMk id="2" creationId="{3C0A4A94-1ABD-6545-B6D6-A7A02CEB6B3D}"/>
          </ac:spMkLst>
        </pc:spChg>
        <pc:spChg chg="mod">
          <ac:chgData name="Sujesh Padhi" userId="94debba5-838b-41de-8fc9-dffb032abc12" providerId="ADAL" clId="{CC4A71DF-9C98-4545-A4DE-3B2006DA3784}" dt="2023-04-02T03:33:07.566" v="225" actId="6549"/>
          <ac:spMkLst>
            <pc:docMk/>
            <pc:sldMk cId="789910186" sldId="257"/>
            <ac:spMk id="3" creationId="{04DEC5CF-7991-D949-9FE0-ECE1373AE188}"/>
          </ac:spMkLst>
        </pc:spChg>
      </pc:sldChg>
      <pc:sldChg chg="addSp delSp modSp mod">
        <pc:chgData name="Sujesh Padhi" userId="94debba5-838b-41de-8fc9-dffb032abc12" providerId="ADAL" clId="{CC4A71DF-9C98-4545-A4DE-3B2006DA3784}" dt="2023-04-03T04:23:46.035" v="2424" actId="21"/>
        <pc:sldMkLst>
          <pc:docMk/>
          <pc:sldMk cId="2633756837" sldId="258"/>
        </pc:sldMkLst>
        <pc:spChg chg="mod">
          <ac:chgData name="Sujesh Padhi" userId="94debba5-838b-41de-8fc9-dffb032abc12" providerId="ADAL" clId="{CC4A71DF-9C98-4545-A4DE-3B2006DA3784}" dt="2023-04-02T03:31:14.367" v="206" actId="20577"/>
          <ac:spMkLst>
            <pc:docMk/>
            <pc:sldMk cId="2633756837" sldId="258"/>
            <ac:spMk id="2" creationId="{C98964B9-B87F-DA76-6FCD-099D34861F7E}"/>
          </ac:spMkLst>
        </pc:spChg>
        <pc:spChg chg="mod">
          <ac:chgData name="Sujesh Padhi" userId="94debba5-838b-41de-8fc9-dffb032abc12" providerId="ADAL" clId="{CC4A71DF-9C98-4545-A4DE-3B2006DA3784}" dt="2023-04-03T01:42:26.644" v="2078" actId="2710"/>
          <ac:spMkLst>
            <pc:docMk/>
            <pc:sldMk cId="2633756837" sldId="258"/>
            <ac:spMk id="3" creationId="{673680CD-D952-6990-66FF-537E0432D679}"/>
          </ac:spMkLst>
        </pc:spChg>
        <pc:spChg chg="add del mod">
          <ac:chgData name="Sujesh Padhi" userId="94debba5-838b-41de-8fc9-dffb032abc12" providerId="ADAL" clId="{CC4A71DF-9C98-4545-A4DE-3B2006DA3784}" dt="2023-04-03T04:23:46.035" v="2424" actId="21"/>
          <ac:spMkLst>
            <pc:docMk/>
            <pc:sldMk cId="2633756837" sldId="258"/>
            <ac:spMk id="6" creationId="{D0AD108C-7A39-9ECD-63C5-C9F339BF89D8}"/>
          </ac:spMkLst>
        </pc:spChg>
      </pc:sldChg>
      <pc:sldChg chg="modSp mod">
        <pc:chgData name="Sujesh Padhi" userId="94debba5-838b-41de-8fc9-dffb032abc12" providerId="ADAL" clId="{CC4A71DF-9C98-4545-A4DE-3B2006DA3784}" dt="2023-04-03T01:43:21.461" v="2088" actId="2710"/>
        <pc:sldMkLst>
          <pc:docMk/>
          <pc:sldMk cId="4048044958" sldId="259"/>
        </pc:sldMkLst>
        <pc:spChg chg="mod">
          <ac:chgData name="Sujesh Padhi" userId="94debba5-838b-41de-8fc9-dffb032abc12" providerId="ADAL" clId="{CC4A71DF-9C98-4545-A4DE-3B2006DA3784}" dt="2023-04-02T03:31:30.341" v="219" actId="20577"/>
          <ac:spMkLst>
            <pc:docMk/>
            <pc:sldMk cId="4048044958" sldId="259"/>
            <ac:spMk id="2" creationId="{C98964B9-B87F-DA76-6FCD-099D34861F7E}"/>
          </ac:spMkLst>
        </pc:spChg>
        <pc:spChg chg="mod">
          <ac:chgData name="Sujesh Padhi" userId="94debba5-838b-41de-8fc9-dffb032abc12" providerId="ADAL" clId="{CC4A71DF-9C98-4545-A4DE-3B2006DA3784}" dt="2023-04-03T01:43:21.461" v="2088" actId="2710"/>
          <ac:spMkLst>
            <pc:docMk/>
            <pc:sldMk cId="4048044958" sldId="259"/>
            <ac:spMk id="3" creationId="{673680CD-D952-6990-66FF-537E0432D679}"/>
          </ac:spMkLst>
        </pc:spChg>
      </pc:sldChg>
      <pc:sldChg chg="addSp modSp mod">
        <pc:chgData name="Sujesh Padhi" userId="94debba5-838b-41de-8fc9-dffb032abc12" providerId="ADAL" clId="{CC4A71DF-9C98-4545-A4DE-3B2006DA3784}" dt="2023-04-03T02:47:41.574" v="2198" actId="1035"/>
        <pc:sldMkLst>
          <pc:docMk/>
          <pc:sldMk cId="1515796231" sldId="260"/>
        </pc:sldMkLst>
        <pc:spChg chg="mod">
          <ac:chgData name="Sujesh Padhi" userId="94debba5-838b-41de-8fc9-dffb032abc12" providerId="ADAL" clId="{CC4A71DF-9C98-4545-A4DE-3B2006DA3784}" dt="2023-04-02T03:31:37.657" v="220"/>
          <ac:spMkLst>
            <pc:docMk/>
            <pc:sldMk cId="1515796231" sldId="260"/>
            <ac:spMk id="2" creationId="{C98964B9-B87F-DA76-6FCD-099D34861F7E}"/>
          </ac:spMkLst>
        </pc:spChg>
        <pc:spChg chg="mod">
          <ac:chgData name="Sujesh Padhi" userId="94debba5-838b-41de-8fc9-dffb032abc12" providerId="ADAL" clId="{CC4A71DF-9C98-4545-A4DE-3B2006DA3784}" dt="2023-04-03T02:46:04.764" v="2197" actId="20577"/>
          <ac:spMkLst>
            <pc:docMk/>
            <pc:sldMk cId="1515796231" sldId="260"/>
            <ac:spMk id="3" creationId="{673680CD-D952-6990-66FF-537E0432D679}"/>
          </ac:spMkLst>
        </pc:spChg>
        <pc:picChg chg="add mod">
          <ac:chgData name="Sujesh Padhi" userId="94debba5-838b-41de-8fc9-dffb032abc12" providerId="ADAL" clId="{CC4A71DF-9C98-4545-A4DE-3B2006DA3784}" dt="2023-04-02T08:21:25.417" v="1956" actId="1076"/>
          <ac:picMkLst>
            <pc:docMk/>
            <pc:sldMk cId="1515796231" sldId="260"/>
            <ac:picMk id="5" creationId="{016EB60B-C50D-E389-9962-715EBE522721}"/>
          </ac:picMkLst>
        </pc:picChg>
        <pc:picChg chg="add mod">
          <ac:chgData name="Sujesh Padhi" userId="94debba5-838b-41de-8fc9-dffb032abc12" providerId="ADAL" clId="{CC4A71DF-9C98-4545-A4DE-3B2006DA3784}" dt="2023-04-03T02:39:53.490" v="2167" actId="1036"/>
          <ac:picMkLst>
            <pc:docMk/>
            <pc:sldMk cId="1515796231" sldId="260"/>
            <ac:picMk id="7" creationId="{CF567DA5-C608-D6A4-634B-57CA3BF74190}"/>
          </ac:picMkLst>
        </pc:picChg>
        <pc:picChg chg="add mod">
          <ac:chgData name="Sujesh Padhi" userId="94debba5-838b-41de-8fc9-dffb032abc12" providerId="ADAL" clId="{CC4A71DF-9C98-4545-A4DE-3B2006DA3784}" dt="2023-04-03T02:47:41.574" v="2198" actId="1035"/>
          <ac:picMkLst>
            <pc:docMk/>
            <pc:sldMk cId="1515796231" sldId="260"/>
            <ac:picMk id="9" creationId="{095D4D70-830D-86E0-538B-672C837E87C3}"/>
          </ac:picMkLst>
        </pc:picChg>
      </pc:sldChg>
      <pc:sldChg chg="addSp delSp modSp mod setBg">
        <pc:chgData name="Sujesh Padhi" userId="94debba5-838b-41de-8fc9-dffb032abc12" providerId="ADAL" clId="{CC4A71DF-9C98-4545-A4DE-3B2006DA3784}" dt="2023-04-02T08:16:11.036" v="1844" actId="1076"/>
        <pc:sldMkLst>
          <pc:docMk/>
          <pc:sldMk cId="673434768" sldId="261"/>
        </pc:sldMkLst>
        <pc:spChg chg="mod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2" creationId="{C98964B9-B87F-DA76-6FCD-099D34861F7E}"/>
          </ac:spMkLst>
        </pc:spChg>
        <pc:spChg chg="del">
          <ac:chgData name="Sujesh Padhi" userId="94debba5-838b-41de-8fc9-dffb032abc12" providerId="ADAL" clId="{CC4A71DF-9C98-4545-A4DE-3B2006DA3784}" dt="2023-04-02T03:49:59.544" v="990" actId="478"/>
          <ac:spMkLst>
            <pc:docMk/>
            <pc:sldMk cId="673434768" sldId="261"/>
            <ac:spMk id="3" creationId="{673680CD-D952-6990-66FF-537E0432D679}"/>
          </ac:spMkLst>
        </pc:spChg>
        <pc:spChg chg="mod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4" creationId="{8C13AE43-4F46-8B8B-5902-F1A986656EB3}"/>
          </ac:spMkLst>
        </pc:spChg>
        <pc:spChg chg="add mod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9" creationId="{19EA29A2-08C5-7561-9F90-0296BA2C9D37}"/>
          </ac:spMkLst>
        </pc:spChg>
        <pc:spChg chg="add mod">
          <ac:chgData name="Sujesh Padhi" userId="94debba5-838b-41de-8fc9-dffb032abc12" providerId="ADAL" clId="{CC4A71DF-9C98-4545-A4DE-3B2006DA3784}" dt="2023-04-02T03:52:41.870" v="1051" actId="14100"/>
          <ac:spMkLst>
            <pc:docMk/>
            <pc:sldMk cId="673434768" sldId="261"/>
            <ac:spMk id="10" creationId="{82930FA2-AA80-4A8A-7F2B-F1020E65CE96}"/>
          </ac:spMkLst>
        </pc:spChg>
        <pc:spChg chg="add del mod">
          <ac:chgData name="Sujesh Padhi" userId="94debba5-838b-41de-8fc9-dffb032abc12" providerId="ADAL" clId="{CC4A71DF-9C98-4545-A4DE-3B2006DA3784}" dt="2023-04-02T03:53:42.128" v="1096" actId="478"/>
          <ac:spMkLst>
            <pc:docMk/>
            <pc:sldMk cId="673434768" sldId="261"/>
            <ac:spMk id="11" creationId="{5848876D-7579-56AF-05B6-E4145C56633D}"/>
          </ac:spMkLst>
        </pc:spChg>
        <pc:spChg chg="add del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14" creationId="{53B021B3-DE93-4AB7-8A18-CF5F1CED88B8}"/>
          </ac:spMkLst>
        </pc:spChg>
        <pc:spChg chg="add del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16" creationId="{52D502E5-F6B4-4D58-B4AE-FC466FF15EE8}"/>
          </ac:spMkLst>
        </pc:spChg>
        <pc:spChg chg="add del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18" creationId="{9DECDBF4-02B6-4BB4-B65B-B8107AD6A9E8}"/>
          </ac:spMkLst>
        </pc:spChg>
        <pc:picChg chg="add del mod">
          <ac:chgData name="Sujesh Padhi" userId="94debba5-838b-41de-8fc9-dffb032abc12" providerId="ADAL" clId="{CC4A71DF-9C98-4545-A4DE-3B2006DA3784}" dt="2023-04-02T08:15:48.148" v="1836" actId="478"/>
          <ac:picMkLst>
            <pc:docMk/>
            <pc:sldMk cId="673434768" sldId="261"/>
            <ac:picMk id="6" creationId="{27515176-5EB5-5025-E848-07D428CCE929}"/>
          </ac:picMkLst>
        </pc:picChg>
        <pc:picChg chg="add del mod">
          <ac:chgData name="Sujesh Padhi" userId="94debba5-838b-41de-8fc9-dffb032abc12" providerId="ADAL" clId="{CC4A71DF-9C98-4545-A4DE-3B2006DA3784}" dt="2023-04-02T08:16:03.926" v="1843" actId="478"/>
          <ac:picMkLst>
            <pc:docMk/>
            <pc:sldMk cId="673434768" sldId="261"/>
            <ac:picMk id="8" creationId="{F00BCDCF-E1B8-BC73-4302-F02B9CBB086A}"/>
          </ac:picMkLst>
        </pc:picChg>
        <pc:picChg chg="add mod">
          <ac:chgData name="Sujesh Padhi" userId="94debba5-838b-41de-8fc9-dffb032abc12" providerId="ADAL" clId="{CC4A71DF-9C98-4545-A4DE-3B2006DA3784}" dt="2023-04-02T08:15:46.568" v="1835" actId="1076"/>
          <ac:picMkLst>
            <pc:docMk/>
            <pc:sldMk cId="673434768" sldId="261"/>
            <ac:picMk id="13" creationId="{04E6915E-DAE3-F908-CD84-F901C5AB2932}"/>
          </ac:picMkLst>
        </pc:picChg>
        <pc:picChg chg="add mod">
          <ac:chgData name="Sujesh Padhi" userId="94debba5-838b-41de-8fc9-dffb032abc12" providerId="ADAL" clId="{CC4A71DF-9C98-4545-A4DE-3B2006DA3784}" dt="2023-04-02T08:16:11.036" v="1844" actId="1076"/>
          <ac:picMkLst>
            <pc:docMk/>
            <pc:sldMk cId="673434768" sldId="261"/>
            <ac:picMk id="17" creationId="{6937EEB5-6D5E-F928-B699-437CFC0E0F81}"/>
          </ac:picMkLst>
        </pc:picChg>
      </pc:sldChg>
      <pc:sldChg chg="modSp mod">
        <pc:chgData name="Sujesh Padhi" userId="94debba5-838b-41de-8fc9-dffb032abc12" providerId="ADAL" clId="{CC4A71DF-9C98-4545-A4DE-3B2006DA3784}" dt="2023-04-03T03:19:48.547" v="2347" actId="20577"/>
        <pc:sldMkLst>
          <pc:docMk/>
          <pc:sldMk cId="2373739220" sldId="262"/>
        </pc:sldMkLst>
        <pc:spChg chg="mod">
          <ac:chgData name="Sujesh Padhi" userId="94debba5-838b-41de-8fc9-dffb032abc12" providerId="ADAL" clId="{CC4A71DF-9C98-4545-A4DE-3B2006DA3784}" dt="2023-04-02T03:31:50.682" v="222"/>
          <ac:spMkLst>
            <pc:docMk/>
            <pc:sldMk cId="2373739220" sldId="262"/>
            <ac:spMk id="2" creationId="{C98964B9-B87F-DA76-6FCD-099D34861F7E}"/>
          </ac:spMkLst>
        </pc:spChg>
        <pc:spChg chg="mod">
          <ac:chgData name="Sujesh Padhi" userId="94debba5-838b-41de-8fc9-dffb032abc12" providerId="ADAL" clId="{CC4A71DF-9C98-4545-A4DE-3B2006DA3784}" dt="2023-04-03T03:19:48.547" v="2347" actId="20577"/>
          <ac:spMkLst>
            <pc:docMk/>
            <pc:sldMk cId="2373739220" sldId="262"/>
            <ac:spMk id="3" creationId="{673680CD-D952-6990-66FF-537E0432D679}"/>
          </ac:spMkLst>
        </pc:spChg>
      </pc:sldChg>
      <pc:sldChg chg="addSp delSp modSp mod ord">
        <pc:chgData name="Sujesh Padhi" userId="94debba5-838b-41de-8fc9-dffb032abc12" providerId="ADAL" clId="{CC4A71DF-9C98-4545-A4DE-3B2006DA3784}" dt="2023-04-02T08:17:46.920" v="1918" actId="1037"/>
        <pc:sldMkLst>
          <pc:docMk/>
          <pc:sldMk cId="4258491699" sldId="263"/>
        </pc:sldMkLst>
        <pc:spChg chg="mod">
          <ac:chgData name="Sujesh Padhi" userId="94debba5-838b-41de-8fc9-dffb032abc12" providerId="ADAL" clId="{CC4A71DF-9C98-4545-A4DE-3B2006DA3784}" dt="2023-04-02T03:33:49.414" v="260" actId="20577"/>
          <ac:spMkLst>
            <pc:docMk/>
            <pc:sldMk cId="4258491699" sldId="263"/>
            <ac:spMk id="2" creationId="{C98964B9-B87F-DA76-6FCD-099D34861F7E}"/>
          </ac:spMkLst>
        </pc:spChg>
        <pc:spChg chg="del">
          <ac:chgData name="Sujesh Padhi" userId="94debba5-838b-41de-8fc9-dffb032abc12" providerId="ADAL" clId="{CC4A71DF-9C98-4545-A4DE-3B2006DA3784}" dt="2023-04-02T03:51:01.854" v="1006" actId="478"/>
          <ac:spMkLst>
            <pc:docMk/>
            <pc:sldMk cId="4258491699" sldId="263"/>
            <ac:spMk id="3" creationId="{673680CD-D952-6990-66FF-537E0432D679}"/>
          </ac:spMkLst>
        </pc:spChg>
        <pc:spChg chg="add mod">
          <ac:chgData name="Sujesh Padhi" userId="94debba5-838b-41de-8fc9-dffb032abc12" providerId="ADAL" clId="{CC4A71DF-9C98-4545-A4DE-3B2006DA3784}" dt="2023-04-02T08:17:46.920" v="1918" actId="1037"/>
          <ac:spMkLst>
            <pc:docMk/>
            <pc:sldMk cId="4258491699" sldId="263"/>
            <ac:spMk id="9" creationId="{8E225668-69CB-8A73-5648-7D6AF29BDBD6}"/>
          </ac:spMkLst>
        </pc:spChg>
        <pc:spChg chg="add mod">
          <ac:chgData name="Sujesh Padhi" userId="94debba5-838b-41de-8fc9-dffb032abc12" providerId="ADAL" clId="{CC4A71DF-9C98-4545-A4DE-3B2006DA3784}" dt="2023-04-02T08:17:46.920" v="1918" actId="1037"/>
          <ac:spMkLst>
            <pc:docMk/>
            <pc:sldMk cId="4258491699" sldId="263"/>
            <ac:spMk id="10" creationId="{B359A05E-79D8-94A4-F718-FEE252AEF6A9}"/>
          </ac:spMkLst>
        </pc:spChg>
        <pc:picChg chg="add del mod">
          <ac:chgData name="Sujesh Padhi" userId="94debba5-838b-41de-8fc9-dffb032abc12" providerId="ADAL" clId="{CC4A71DF-9C98-4545-A4DE-3B2006DA3784}" dt="2023-04-02T08:17:00.744" v="1852" actId="478"/>
          <ac:picMkLst>
            <pc:docMk/>
            <pc:sldMk cId="4258491699" sldId="263"/>
            <ac:picMk id="6" creationId="{E658B04B-6EFF-AC69-44E5-7DE6FE900D20}"/>
          </ac:picMkLst>
        </pc:picChg>
        <pc:picChg chg="add del mod">
          <ac:chgData name="Sujesh Padhi" userId="94debba5-838b-41de-8fc9-dffb032abc12" providerId="ADAL" clId="{CC4A71DF-9C98-4545-A4DE-3B2006DA3784}" dt="2023-04-02T08:17:11.497" v="1854" actId="478"/>
          <ac:picMkLst>
            <pc:docMk/>
            <pc:sldMk cId="4258491699" sldId="263"/>
            <ac:picMk id="8" creationId="{1A138CA4-1101-578D-561F-FFB7496703A0}"/>
          </ac:picMkLst>
        </pc:picChg>
        <pc:picChg chg="add mod">
          <ac:chgData name="Sujesh Padhi" userId="94debba5-838b-41de-8fc9-dffb032abc12" providerId="ADAL" clId="{CC4A71DF-9C98-4545-A4DE-3B2006DA3784}" dt="2023-04-02T08:17:08.732" v="1853" actId="1076"/>
          <ac:picMkLst>
            <pc:docMk/>
            <pc:sldMk cId="4258491699" sldId="263"/>
            <ac:picMk id="12" creationId="{2F84EEB1-6262-7B1A-AE0F-524AD884144B}"/>
          </ac:picMkLst>
        </pc:picChg>
        <pc:picChg chg="add mod">
          <ac:chgData name="Sujesh Padhi" userId="94debba5-838b-41de-8fc9-dffb032abc12" providerId="ADAL" clId="{CC4A71DF-9C98-4545-A4DE-3B2006DA3784}" dt="2023-04-02T08:17:34.055" v="1867" actId="1038"/>
          <ac:picMkLst>
            <pc:docMk/>
            <pc:sldMk cId="4258491699" sldId="263"/>
            <ac:picMk id="14" creationId="{DDA774D8-D607-8032-4CB2-AF269DD484BF}"/>
          </ac:picMkLst>
        </pc:picChg>
      </pc:sldChg>
      <pc:sldChg chg="delSp modSp mod">
        <pc:chgData name="Sujesh Padhi" userId="94debba5-838b-41de-8fc9-dffb032abc12" providerId="ADAL" clId="{CC4A71DF-9C98-4545-A4DE-3B2006DA3784}" dt="2023-04-02T03:29:12.812" v="94" actId="14100"/>
        <pc:sldMkLst>
          <pc:docMk/>
          <pc:sldMk cId="786785171" sldId="264"/>
        </pc:sldMkLst>
        <pc:spChg chg="mod">
          <ac:chgData name="Sujesh Padhi" userId="94debba5-838b-41de-8fc9-dffb032abc12" providerId="ADAL" clId="{CC4A71DF-9C98-4545-A4DE-3B2006DA3784}" dt="2023-04-02T03:29:12.812" v="94" actId="14100"/>
          <ac:spMkLst>
            <pc:docMk/>
            <pc:sldMk cId="786785171" sldId="264"/>
            <ac:spMk id="2" creationId="{C98964B9-B87F-DA76-6FCD-099D34861F7E}"/>
          </ac:spMkLst>
        </pc:spChg>
        <pc:spChg chg="del">
          <ac:chgData name="Sujesh Padhi" userId="94debba5-838b-41de-8fc9-dffb032abc12" providerId="ADAL" clId="{CC4A71DF-9C98-4545-A4DE-3B2006DA3784}" dt="2023-04-02T03:28:59.319" v="82" actId="478"/>
          <ac:spMkLst>
            <pc:docMk/>
            <pc:sldMk cId="786785171" sldId="264"/>
            <ac:spMk id="3" creationId="{673680CD-D952-6990-66FF-537E0432D679}"/>
          </ac:spMkLst>
        </pc:spChg>
      </pc:sldChg>
      <pc:sldChg chg="addSp delSp modSp add del mod">
        <pc:chgData name="Sujesh Padhi" userId="94debba5-838b-41de-8fc9-dffb032abc12" providerId="ADAL" clId="{CC4A71DF-9C98-4545-A4DE-3B2006DA3784}" dt="2023-04-02T08:13:09.521" v="1826" actId="47"/>
        <pc:sldMkLst>
          <pc:docMk/>
          <pc:sldMk cId="427460197" sldId="265"/>
        </pc:sldMkLst>
        <pc:spChg chg="mod">
          <ac:chgData name="Sujesh Padhi" userId="94debba5-838b-41de-8fc9-dffb032abc12" providerId="ADAL" clId="{CC4A71DF-9C98-4545-A4DE-3B2006DA3784}" dt="2023-04-02T08:08:54.049" v="1796" actId="20577"/>
          <ac:spMkLst>
            <pc:docMk/>
            <pc:sldMk cId="427460197" sldId="265"/>
            <ac:spMk id="2" creationId="{C98964B9-B87F-DA76-6FCD-099D34861F7E}"/>
          </ac:spMkLst>
        </pc:spChg>
        <pc:spChg chg="del">
          <ac:chgData name="Sujesh Padhi" userId="94debba5-838b-41de-8fc9-dffb032abc12" providerId="ADAL" clId="{CC4A71DF-9C98-4545-A4DE-3B2006DA3784}" dt="2023-04-02T03:47:14.995" v="816" actId="478"/>
          <ac:spMkLst>
            <pc:docMk/>
            <pc:sldMk cId="427460197" sldId="265"/>
            <ac:spMk id="3" creationId="{673680CD-D952-6990-66FF-537E0432D679}"/>
          </ac:spMkLst>
        </pc:spChg>
        <pc:spChg chg="mod">
          <ac:chgData name="Sujesh Padhi" userId="94debba5-838b-41de-8fc9-dffb032abc12" providerId="ADAL" clId="{CC4A71DF-9C98-4545-A4DE-3B2006DA3784}" dt="2023-04-02T06:34:06.918" v="1741" actId="403"/>
          <ac:spMkLst>
            <pc:docMk/>
            <pc:sldMk cId="427460197" sldId="265"/>
            <ac:spMk id="6" creationId="{12472624-8104-B747-C467-5B18C7EAC82D}"/>
          </ac:spMkLst>
        </pc:spChg>
        <pc:spChg chg="mod">
          <ac:chgData name="Sujesh Padhi" userId="94debba5-838b-41de-8fc9-dffb032abc12" providerId="ADAL" clId="{CC4A71DF-9C98-4545-A4DE-3B2006DA3784}" dt="2023-04-02T03:47:15.438" v="817"/>
          <ac:spMkLst>
            <pc:docMk/>
            <pc:sldMk cId="427460197" sldId="265"/>
            <ac:spMk id="13" creationId="{3EF7820C-7A24-7488-72E5-877D305FCB90}"/>
          </ac:spMkLst>
        </pc:spChg>
        <pc:spChg chg="mod">
          <ac:chgData name="Sujesh Padhi" userId="94debba5-838b-41de-8fc9-dffb032abc12" providerId="ADAL" clId="{CC4A71DF-9C98-4545-A4DE-3B2006DA3784}" dt="2023-04-02T06:34:02.099" v="1739" actId="403"/>
          <ac:spMkLst>
            <pc:docMk/>
            <pc:sldMk cId="427460197" sldId="265"/>
            <ac:spMk id="14" creationId="{73081DA6-B5D1-24DA-5BF1-3787B6EBD1C8}"/>
          </ac:spMkLst>
        </pc:spChg>
        <pc:spChg chg="mod">
          <ac:chgData name="Sujesh Padhi" userId="94debba5-838b-41de-8fc9-dffb032abc12" providerId="ADAL" clId="{CC4A71DF-9C98-4545-A4DE-3B2006DA3784}" dt="2023-04-02T06:34:04.508" v="1740" actId="403"/>
          <ac:spMkLst>
            <pc:docMk/>
            <pc:sldMk cId="427460197" sldId="265"/>
            <ac:spMk id="15" creationId="{8A78BEE5-EF3D-47B5-ADDD-BFB5E137F88D}"/>
          </ac:spMkLst>
        </pc:spChg>
        <pc:spChg chg="mod">
          <ac:chgData name="Sujesh Padhi" userId="94debba5-838b-41de-8fc9-dffb032abc12" providerId="ADAL" clId="{CC4A71DF-9C98-4545-A4DE-3B2006DA3784}" dt="2023-04-02T03:47:15.438" v="817"/>
          <ac:spMkLst>
            <pc:docMk/>
            <pc:sldMk cId="427460197" sldId="265"/>
            <ac:spMk id="17" creationId="{2AE9DA0B-6036-2583-3DCF-8CDBA0B77BBA}"/>
          </ac:spMkLst>
        </pc:spChg>
        <pc:spChg chg="mod">
          <ac:chgData name="Sujesh Padhi" userId="94debba5-838b-41de-8fc9-dffb032abc12" providerId="ADAL" clId="{CC4A71DF-9C98-4545-A4DE-3B2006DA3784}" dt="2023-04-02T06:33:57.949" v="1738" actId="1076"/>
          <ac:spMkLst>
            <pc:docMk/>
            <pc:sldMk cId="427460197" sldId="265"/>
            <ac:spMk id="18" creationId="{B35DBCF6-F52C-7733-CB56-33D042C37786}"/>
          </ac:spMkLst>
        </pc:spChg>
        <pc:grpChg chg="add del mod">
          <ac:chgData name="Sujesh Padhi" userId="94debba5-838b-41de-8fc9-dffb032abc12" providerId="ADAL" clId="{CC4A71DF-9C98-4545-A4DE-3B2006DA3784}" dt="2023-04-02T08:07:44.691" v="1744" actId="478"/>
          <ac:grpSpMkLst>
            <pc:docMk/>
            <pc:sldMk cId="427460197" sldId="265"/>
            <ac:grpSpMk id="5" creationId="{781FAF5C-E282-D1C0-2270-1655622709E4}"/>
          </ac:grpSpMkLst>
        </pc:grpChg>
        <pc:grpChg chg="mod">
          <ac:chgData name="Sujesh Padhi" userId="94debba5-838b-41de-8fc9-dffb032abc12" providerId="ADAL" clId="{CC4A71DF-9C98-4545-A4DE-3B2006DA3784}" dt="2023-04-02T03:47:15.438" v="817"/>
          <ac:grpSpMkLst>
            <pc:docMk/>
            <pc:sldMk cId="427460197" sldId="265"/>
            <ac:grpSpMk id="7" creationId="{9FC387DB-521A-B612-3FA0-755E5390E7A7}"/>
          </ac:grpSpMkLst>
        </pc:grpChg>
        <pc:picChg chg="mod">
          <ac:chgData name="Sujesh Padhi" userId="94debba5-838b-41de-8fc9-dffb032abc12" providerId="ADAL" clId="{CC4A71DF-9C98-4545-A4DE-3B2006DA3784}" dt="2023-04-02T03:47:15.438" v="817"/>
          <ac:picMkLst>
            <pc:docMk/>
            <pc:sldMk cId="427460197" sldId="265"/>
            <ac:picMk id="9" creationId="{D8C005F6-CB54-21B3-3A70-7DCA256A3C30}"/>
          </ac:picMkLst>
        </pc:picChg>
        <pc:picChg chg="mod">
          <ac:chgData name="Sujesh Padhi" userId="94debba5-838b-41de-8fc9-dffb032abc12" providerId="ADAL" clId="{CC4A71DF-9C98-4545-A4DE-3B2006DA3784}" dt="2023-04-02T03:47:15.438" v="817"/>
          <ac:picMkLst>
            <pc:docMk/>
            <pc:sldMk cId="427460197" sldId="265"/>
            <ac:picMk id="11" creationId="{57E7ADD7-8EC2-2219-EAA4-4B027A45CA52}"/>
          </ac:picMkLst>
        </pc:picChg>
        <pc:picChg chg="add mod">
          <ac:chgData name="Sujesh Padhi" userId="94debba5-838b-41de-8fc9-dffb032abc12" providerId="ADAL" clId="{CC4A71DF-9C98-4545-A4DE-3B2006DA3784}" dt="2023-04-02T08:09:20.473" v="1798" actId="1440"/>
          <ac:picMkLst>
            <pc:docMk/>
            <pc:sldMk cId="427460197" sldId="265"/>
            <ac:picMk id="20" creationId="{E77471BE-500F-8AFF-A6D2-BA34E2F7BE16}"/>
          </ac:picMkLst>
        </pc:picChg>
        <pc:cxnChg chg="mod">
          <ac:chgData name="Sujesh Padhi" userId="94debba5-838b-41de-8fc9-dffb032abc12" providerId="ADAL" clId="{CC4A71DF-9C98-4545-A4DE-3B2006DA3784}" dt="2023-04-02T08:07:44.691" v="1744" actId="478"/>
          <ac:cxnSpMkLst>
            <pc:docMk/>
            <pc:sldMk cId="427460197" sldId="265"/>
            <ac:cxnSpMk id="8" creationId="{F4411CEC-62ED-5CF7-01DF-F7C975EFC97A}"/>
          </ac:cxnSpMkLst>
        </pc:cxnChg>
        <pc:cxnChg chg="mod">
          <ac:chgData name="Sujesh Padhi" userId="94debba5-838b-41de-8fc9-dffb032abc12" providerId="ADAL" clId="{CC4A71DF-9C98-4545-A4DE-3B2006DA3784}" dt="2023-04-02T08:07:44.691" v="1744" actId="478"/>
          <ac:cxnSpMkLst>
            <pc:docMk/>
            <pc:sldMk cId="427460197" sldId="265"/>
            <ac:cxnSpMk id="10" creationId="{2E322B14-A637-4D66-0284-279218BAB56B}"/>
          </ac:cxnSpMkLst>
        </pc:cxnChg>
        <pc:cxnChg chg="mod">
          <ac:chgData name="Sujesh Padhi" userId="94debba5-838b-41de-8fc9-dffb032abc12" providerId="ADAL" clId="{CC4A71DF-9C98-4545-A4DE-3B2006DA3784}" dt="2023-04-02T03:47:15.438" v="817"/>
          <ac:cxnSpMkLst>
            <pc:docMk/>
            <pc:sldMk cId="427460197" sldId="265"/>
            <ac:cxnSpMk id="12" creationId="{C7083D20-D88E-9B2F-CE05-C50D9F8D4358}"/>
          </ac:cxnSpMkLst>
        </pc:cxnChg>
        <pc:cxnChg chg="mod">
          <ac:chgData name="Sujesh Padhi" userId="94debba5-838b-41de-8fc9-dffb032abc12" providerId="ADAL" clId="{CC4A71DF-9C98-4545-A4DE-3B2006DA3784}" dt="2023-04-02T08:07:44.691" v="1744" actId="478"/>
          <ac:cxnSpMkLst>
            <pc:docMk/>
            <pc:sldMk cId="427460197" sldId="265"/>
            <ac:cxnSpMk id="16" creationId="{184A3474-77DF-B87B-7A1B-56BD5638E4F8}"/>
          </ac:cxnSpMkLst>
        </pc:cxnChg>
      </pc:sldChg>
      <pc:sldChg chg="addSp delSp modSp add mod ord">
        <pc:chgData name="Sujesh Padhi" userId="94debba5-838b-41de-8fc9-dffb032abc12" providerId="ADAL" clId="{CC4A71DF-9C98-4545-A4DE-3B2006DA3784}" dt="2023-04-03T01:38:57.657" v="2031"/>
        <pc:sldMkLst>
          <pc:docMk/>
          <pc:sldMk cId="2502540693" sldId="266"/>
        </pc:sldMkLst>
        <pc:spChg chg="del">
          <ac:chgData name="Sujesh Padhi" userId="94debba5-838b-41de-8fc9-dffb032abc12" providerId="ADAL" clId="{CC4A71DF-9C98-4545-A4DE-3B2006DA3784}" dt="2023-04-02T03:53:56.815" v="1101" actId="478"/>
          <ac:spMkLst>
            <pc:docMk/>
            <pc:sldMk cId="2502540693" sldId="266"/>
            <ac:spMk id="9" creationId="{19EA29A2-08C5-7561-9F90-0296BA2C9D37}"/>
          </ac:spMkLst>
        </pc:spChg>
        <pc:spChg chg="del mod">
          <ac:chgData name="Sujesh Padhi" userId="94debba5-838b-41de-8fc9-dffb032abc12" providerId="ADAL" clId="{CC4A71DF-9C98-4545-A4DE-3B2006DA3784}" dt="2023-04-02T03:53:54.091" v="1100" actId="478"/>
          <ac:spMkLst>
            <pc:docMk/>
            <pc:sldMk cId="2502540693" sldId="266"/>
            <ac:spMk id="10" creationId="{82930FA2-AA80-4A8A-7F2B-F1020E65CE96}"/>
          </ac:spMkLst>
        </pc:spChg>
        <pc:picChg chg="add mod">
          <ac:chgData name="Sujesh Padhi" userId="94debba5-838b-41de-8fc9-dffb032abc12" providerId="ADAL" clId="{CC4A71DF-9C98-4545-A4DE-3B2006DA3784}" dt="2023-04-02T03:54:32.295" v="1112" actId="14100"/>
          <ac:picMkLst>
            <pc:docMk/>
            <pc:sldMk cId="2502540693" sldId="266"/>
            <ac:picMk id="5" creationId="{E4194041-FE68-3506-5959-F96215405000}"/>
          </ac:picMkLst>
        </pc:picChg>
        <pc:picChg chg="del">
          <ac:chgData name="Sujesh Padhi" userId="94debba5-838b-41de-8fc9-dffb032abc12" providerId="ADAL" clId="{CC4A71DF-9C98-4545-A4DE-3B2006DA3784}" dt="2023-04-02T03:53:49.365" v="1098" actId="478"/>
          <ac:picMkLst>
            <pc:docMk/>
            <pc:sldMk cId="2502540693" sldId="266"/>
            <ac:picMk id="6" creationId="{27515176-5EB5-5025-E848-07D428CCE929}"/>
          </ac:picMkLst>
        </pc:picChg>
        <pc:picChg chg="del">
          <ac:chgData name="Sujesh Padhi" userId="94debba5-838b-41de-8fc9-dffb032abc12" providerId="ADAL" clId="{CC4A71DF-9C98-4545-A4DE-3B2006DA3784}" dt="2023-04-02T03:53:49.365" v="1098" actId="478"/>
          <ac:picMkLst>
            <pc:docMk/>
            <pc:sldMk cId="2502540693" sldId="266"/>
            <ac:picMk id="8" creationId="{F00BCDCF-E1B8-BC73-4302-F02B9CBB086A}"/>
          </ac:picMkLst>
        </pc:picChg>
        <pc:picChg chg="add mod">
          <ac:chgData name="Sujesh Padhi" userId="94debba5-838b-41de-8fc9-dffb032abc12" providerId="ADAL" clId="{CC4A71DF-9C98-4545-A4DE-3B2006DA3784}" dt="2023-04-02T03:54:40.984" v="1114" actId="1076"/>
          <ac:picMkLst>
            <pc:docMk/>
            <pc:sldMk cId="2502540693" sldId="266"/>
            <ac:picMk id="11" creationId="{D3B84F85-6F35-AF31-6B3E-68C0D20B6E59}"/>
          </ac:picMkLst>
        </pc:picChg>
      </pc:sldChg>
      <pc:sldChg chg="addSp delSp modSp add mod ord">
        <pc:chgData name="Sujesh Padhi" userId="94debba5-838b-41de-8fc9-dffb032abc12" providerId="ADAL" clId="{CC4A71DF-9C98-4545-A4DE-3B2006DA3784}" dt="2023-04-03T03:18:42.060" v="2286" actId="20577"/>
        <pc:sldMkLst>
          <pc:docMk/>
          <pc:sldMk cId="1091501824" sldId="267"/>
        </pc:sldMkLst>
        <pc:spChg chg="mod">
          <ac:chgData name="Sujesh Padhi" userId="94debba5-838b-41de-8fc9-dffb032abc12" providerId="ADAL" clId="{CC4A71DF-9C98-4545-A4DE-3B2006DA3784}" dt="2023-04-03T02:45:32.240" v="2195" actId="20577"/>
          <ac:spMkLst>
            <pc:docMk/>
            <pc:sldMk cId="1091501824" sldId="267"/>
            <ac:spMk id="2" creationId="{C98964B9-B87F-DA76-6FCD-099D34861F7E}"/>
          </ac:spMkLst>
        </pc:spChg>
        <pc:spChg chg="del">
          <ac:chgData name="Sujesh Padhi" userId="94debba5-838b-41de-8fc9-dffb032abc12" providerId="ADAL" clId="{CC4A71DF-9C98-4545-A4DE-3B2006DA3784}" dt="2023-04-02T03:55:01.253" v="1116" actId="478"/>
          <ac:spMkLst>
            <pc:docMk/>
            <pc:sldMk cId="1091501824" sldId="267"/>
            <ac:spMk id="9" creationId="{8E225668-69CB-8A73-5648-7D6AF29BDBD6}"/>
          </ac:spMkLst>
        </pc:spChg>
        <pc:spChg chg="del">
          <ac:chgData name="Sujesh Padhi" userId="94debba5-838b-41de-8fc9-dffb032abc12" providerId="ADAL" clId="{CC4A71DF-9C98-4545-A4DE-3B2006DA3784}" dt="2023-04-02T03:55:01.253" v="1116" actId="478"/>
          <ac:spMkLst>
            <pc:docMk/>
            <pc:sldMk cId="1091501824" sldId="267"/>
            <ac:spMk id="10" creationId="{B359A05E-79D8-94A4-F718-FEE252AEF6A9}"/>
          </ac:spMkLst>
        </pc:spChg>
        <pc:spChg chg="add mod">
          <ac:chgData name="Sujesh Padhi" userId="94debba5-838b-41de-8fc9-dffb032abc12" providerId="ADAL" clId="{CC4A71DF-9C98-4545-A4DE-3B2006DA3784}" dt="2023-04-03T03:18:42.060" v="2286" actId="20577"/>
          <ac:spMkLst>
            <pc:docMk/>
            <pc:sldMk cId="1091501824" sldId="267"/>
            <ac:spMk id="12" creationId="{3B03F565-E3A7-AF30-32CC-0D8A77E01249}"/>
          </ac:spMkLst>
        </pc:spChg>
        <pc:picChg chg="add mod">
          <ac:chgData name="Sujesh Padhi" userId="94debba5-838b-41de-8fc9-dffb032abc12" providerId="ADAL" clId="{CC4A71DF-9C98-4545-A4DE-3B2006DA3784}" dt="2023-04-02T03:55:24.891" v="1127" actId="1076"/>
          <ac:picMkLst>
            <pc:docMk/>
            <pc:sldMk cId="1091501824" sldId="267"/>
            <ac:picMk id="5" creationId="{B3AF52E2-5EBE-48CC-CE3A-E3B3870302E1}"/>
          </ac:picMkLst>
        </pc:picChg>
        <pc:picChg chg="del">
          <ac:chgData name="Sujesh Padhi" userId="94debba5-838b-41de-8fc9-dffb032abc12" providerId="ADAL" clId="{CC4A71DF-9C98-4545-A4DE-3B2006DA3784}" dt="2023-04-02T03:55:01.253" v="1116" actId="478"/>
          <ac:picMkLst>
            <pc:docMk/>
            <pc:sldMk cId="1091501824" sldId="267"/>
            <ac:picMk id="6" creationId="{E658B04B-6EFF-AC69-44E5-7DE6FE900D20}"/>
          </ac:picMkLst>
        </pc:picChg>
        <pc:picChg chg="del">
          <ac:chgData name="Sujesh Padhi" userId="94debba5-838b-41de-8fc9-dffb032abc12" providerId="ADAL" clId="{CC4A71DF-9C98-4545-A4DE-3B2006DA3784}" dt="2023-04-02T03:55:01.253" v="1116" actId="478"/>
          <ac:picMkLst>
            <pc:docMk/>
            <pc:sldMk cId="1091501824" sldId="267"/>
            <ac:picMk id="8" creationId="{1A138CA4-1101-578D-561F-FFB7496703A0}"/>
          </ac:picMkLst>
        </pc:picChg>
        <pc:picChg chg="add mod">
          <ac:chgData name="Sujesh Padhi" userId="94debba5-838b-41de-8fc9-dffb032abc12" providerId="ADAL" clId="{CC4A71DF-9C98-4545-A4DE-3B2006DA3784}" dt="2023-04-02T03:55:36.025" v="1130" actId="1076"/>
          <ac:picMkLst>
            <pc:docMk/>
            <pc:sldMk cId="1091501824" sldId="267"/>
            <ac:picMk id="11" creationId="{8EB60B26-29B2-3CF8-0281-52D76161EC3E}"/>
          </ac:picMkLst>
        </pc:picChg>
      </pc:sldChg>
      <pc:sldChg chg="addSp delSp modSp add mod">
        <pc:chgData name="Sujesh Padhi" userId="94debba5-838b-41de-8fc9-dffb032abc12" providerId="ADAL" clId="{CC4A71DF-9C98-4545-A4DE-3B2006DA3784}" dt="2023-04-03T06:51:05.280" v="2594" actId="478"/>
        <pc:sldMkLst>
          <pc:docMk/>
          <pc:sldMk cId="2484150910" sldId="268"/>
        </pc:sldMkLst>
        <pc:spChg chg="mod">
          <ac:chgData name="Sujesh Padhi" userId="94debba5-838b-41de-8fc9-dffb032abc12" providerId="ADAL" clId="{CC4A71DF-9C98-4545-A4DE-3B2006DA3784}" dt="2023-04-03T04:24:02.982" v="2436" actId="20577"/>
          <ac:spMkLst>
            <pc:docMk/>
            <pc:sldMk cId="2484150910" sldId="268"/>
            <ac:spMk id="2" creationId="{C98964B9-B87F-DA76-6FCD-099D34861F7E}"/>
          </ac:spMkLst>
        </pc:spChg>
        <pc:spChg chg="mod">
          <ac:chgData name="Sujesh Padhi" userId="94debba5-838b-41de-8fc9-dffb032abc12" providerId="ADAL" clId="{CC4A71DF-9C98-4545-A4DE-3B2006DA3784}" dt="2023-04-03T06:51:02.794" v="2593" actId="6549"/>
          <ac:spMkLst>
            <pc:docMk/>
            <pc:sldMk cId="2484150910" sldId="268"/>
            <ac:spMk id="3" creationId="{673680CD-D952-6990-66FF-537E0432D679}"/>
          </ac:spMkLst>
        </pc:spChg>
        <pc:spChg chg="add del mod">
          <ac:chgData name="Sujesh Padhi" userId="94debba5-838b-41de-8fc9-dffb032abc12" providerId="ADAL" clId="{CC4A71DF-9C98-4545-A4DE-3B2006DA3784}" dt="2023-04-03T04:25:23.266" v="2506"/>
          <ac:spMkLst>
            <pc:docMk/>
            <pc:sldMk cId="2484150910" sldId="268"/>
            <ac:spMk id="5" creationId="{C5377042-383A-A556-2BDE-3CC19E0A0426}"/>
          </ac:spMkLst>
        </pc:spChg>
        <pc:graphicFrameChg chg="add del mod">
          <ac:chgData name="Sujesh Padhi" userId="94debba5-838b-41de-8fc9-dffb032abc12" providerId="ADAL" clId="{CC4A71DF-9C98-4545-A4DE-3B2006DA3784}" dt="2023-04-03T06:51:05.280" v="2594" actId="478"/>
          <ac:graphicFrameMkLst>
            <pc:docMk/>
            <pc:sldMk cId="2484150910" sldId="268"/>
            <ac:graphicFrameMk id="6" creationId="{CBAFBB49-48A0-F8BA-3AE6-914963510D29}"/>
          </ac:graphicFrameMkLst>
        </pc:graphicFrameChg>
      </pc:sldChg>
    </pc:docChg>
  </pc:docChgLst>
  <pc:docChgLst>
    <pc:chgData name="AHERAZ BIN MUSLIM MOHAMMAD" userId="S::aherazbinmuslim.moha@ucalgary.ca::fe287b02-1568-413c-8fdf-9fd848a0d7d1" providerId="AD" clId="Web-{3EE38486-F377-4609-817D-407128A9AE8E}"/>
    <pc:docChg chg="modSld">
      <pc:chgData name="AHERAZ BIN MUSLIM MOHAMMAD" userId="S::aherazbinmuslim.moha@ucalgary.ca::fe287b02-1568-413c-8fdf-9fd848a0d7d1" providerId="AD" clId="Web-{3EE38486-F377-4609-817D-407128A9AE8E}" dt="2023-04-02T04:25:01.146" v="77" actId="20577"/>
      <pc:docMkLst>
        <pc:docMk/>
      </pc:docMkLst>
      <pc:sldChg chg="modSp">
        <pc:chgData name="AHERAZ BIN MUSLIM MOHAMMAD" userId="S::aherazbinmuslim.moha@ucalgary.ca::fe287b02-1568-413c-8fdf-9fd848a0d7d1" providerId="AD" clId="Web-{3EE38486-F377-4609-817D-407128A9AE8E}" dt="2023-04-02T04:25:01.146" v="77" actId="20577"/>
        <pc:sldMkLst>
          <pc:docMk/>
          <pc:sldMk cId="1515796231" sldId="260"/>
        </pc:sldMkLst>
        <pc:spChg chg="mod">
          <ac:chgData name="AHERAZ BIN MUSLIM MOHAMMAD" userId="S::aherazbinmuslim.moha@ucalgary.ca::fe287b02-1568-413c-8fdf-9fd848a0d7d1" providerId="AD" clId="Web-{3EE38486-F377-4609-817D-407128A9AE8E}" dt="2023-04-02T04:25:01.146" v="77" actId="20577"/>
          <ac:spMkLst>
            <pc:docMk/>
            <pc:sldMk cId="1515796231" sldId="260"/>
            <ac:spMk id="3" creationId="{673680CD-D952-6990-66FF-537E0432D679}"/>
          </ac:spMkLst>
        </pc:spChg>
      </pc:sldChg>
      <pc:sldChg chg="modSp">
        <pc:chgData name="AHERAZ BIN MUSLIM MOHAMMAD" userId="S::aherazbinmuslim.moha@ucalgary.ca::fe287b02-1568-413c-8fdf-9fd848a0d7d1" providerId="AD" clId="Web-{3EE38486-F377-4609-817D-407128A9AE8E}" dt="2023-04-02T04:17:25.310" v="75" actId="20577"/>
        <pc:sldMkLst>
          <pc:docMk/>
          <pc:sldMk cId="2373739220" sldId="262"/>
        </pc:sldMkLst>
        <pc:spChg chg="mod">
          <ac:chgData name="AHERAZ BIN MUSLIM MOHAMMAD" userId="S::aherazbinmuslim.moha@ucalgary.ca::fe287b02-1568-413c-8fdf-9fd848a0d7d1" providerId="AD" clId="Web-{3EE38486-F377-4609-817D-407128A9AE8E}" dt="2023-04-02T04:17:25.310" v="75" actId="20577"/>
          <ac:spMkLst>
            <pc:docMk/>
            <pc:sldMk cId="2373739220" sldId="262"/>
            <ac:spMk id="3" creationId="{673680CD-D952-6990-66FF-537E0432D679}"/>
          </ac:spMkLst>
        </pc:spChg>
      </pc:sldChg>
    </pc:docChg>
  </pc:docChgLst>
  <pc:docChgLst>
    <pc:chgData name="Subroto Nath" userId="S::subroto.nath@ucalgary.ca::6d596ffe-60d8-4258-b6e8-db2854350ee4" providerId="AD" clId="Web-{EBE88870-F033-C3C3-5DAB-559F1858B540}"/>
    <pc:docChg chg="modSld">
      <pc:chgData name="Subroto Nath" userId="S::subroto.nath@ucalgary.ca::6d596ffe-60d8-4258-b6e8-db2854350ee4" providerId="AD" clId="Web-{EBE88870-F033-C3C3-5DAB-559F1858B540}" dt="2023-04-03T02:05:26.773" v="1" actId="20577"/>
      <pc:docMkLst>
        <pc:docMk/>
      </pc:docMkLst>
      <pc:sldChg chg="modSp">
        <pc:chgData name="Subroto Nath" userId="S::subroto.nath@ucalgary.ca::6d596ffe-60d8-4258-b6e8-db2854350ee4" providerId="AD" clId="Web-{EBE88870-F033-C3C3-5DAB-559F1858B540}" dt="2023-04-03T02:05:26.773" v="1" actId="20577"/>
        <pc:sldMkLst>
          <pc:docMk/>
          <pc:sldMk cId="2373739220" sldId="262"/>
        </pc:sldMkLst>
        <pc:spChg chg="mod">
          <ac:chgData name="Subroto Nath" userId="S::subroto.nath@ucalgary.ca::6d596ffe-60d8-4258-b6e8-db2854350ee4" providerId="AD" clId="Web-{EBE88870-F033-C3C3-5DAB-559F1858B540}" dt="2023-04-03T02:05:26.773" v="1" actId="20577"/>
          <ac:spMkLst>
            <pc:docMk/>
            <pc:sldMk cId="2373739220" sldId="262"/>
            <ac:spMk id="3" creationId="{673680CD-D952-6990-66FF-537E0432D6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 / additional designations</a:t>
            </a:r>
            <a:br>
              <a:rPr lang="en-US"/>
            </a:br>
            <a:r>
              <a:rPr lang="en-US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This slide is for one big, </a:t>
            </a:r>
            <a:br>
              <a:rPr lang="en-US"/>
            </a:br>
            <a:r>
              <a:rPr lang="en-US"/>
              <a:t>bold statement. Bullet </a:t>
            </a:r>
            <a:br>
              <a:rPr lang="en-US"/>
            </a:br>
            <a:r>
              <a:rPr lang="en-US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Thank you for attending! </a:t>
            </a:r>
            <a:br>
              <a:rPr lang="en-US"/>
            </a:br>
            <a:r>
              <a:rPr lang="en-US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For more information go to </a:t>
            </a:r>
            <a:r>
              <a:rPr lang="en-US" err="1"/>
              <a:t>ucalgary.ca</a:t>
            </a:r>
            <a:r>
              <a:rPr lang="en-US"/>
              <a:t>/</a:t>
            </a:r>
            <a:r>
              <a:rPr lang="en-US" err="1"/>
              <a:t>webaddress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 err="1"/>
              <a:t>presentersemail@ucalgary.ca</a:t>
            </a:r>
            <a:br>
              <a:rPr lang="en-US"/>
            </a:br>
            <a:r>
              <a:rPr lang="en-US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8NxlKMXVj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tCrOn2jE1Pdhqru5S9oQ3KVoxECFNSL/view?usp=share_link" TargetMode="External"/><Relationship Id="rId2" Type="http://schemas.openxmlformats.org/officeDocument/2006/relationships/hyperlink" Target="https://github.com/ttdow/ENEL6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8NxlKMXVjU" TargetMode="External"/><Relationship Id="rId4" Type="http://schemas.openxmlformats.org/officeDocument/2006/relationships/hyperlink" Target="https://youtu.be/etBiSHpHKi0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33A7-5FAF-7E4C-B3D7-17132204F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ENEL 645 – Course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4ED0D-A202-2C42-8CC0-EE323836B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523531"/>
          </a:xfrm>
        </p:spPr>
        <p:txBody>
          <a:bodyPr/>
          <a:lstStyle/>
          <a:p>
            <a:r>
              <a:rPr lang="en-US"/>
              <a:t>Fire Detection and Classification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39BAF-497B-114A-ADA3-745184DA3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668" y="3079630"/>
            <a:ext cx="6367116" cy="1412661"/>
          </a:xfrm>
        </p:spPr>
        <p:txBody>
          <a:bodyPr/>
          <a:lstStyle/>
          <a:p>
            <a:r>
              <a:rPr lang="en-CA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Aheraz Bin Muslim Mohammad </a:t>
            </a:r>
          </a:p>
          <a:p>
            <a:r>
              <a:rPr lang="en-CA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Sujesh Padhi</a:t>
            </a:r>
          </a:p>
          <a:p>
            <a:r>
              <a:rPr lang="en-CA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Abdelrahman Elnaggar</a:t>
            </a:r>
          </a:p>
          <a:p>
            <a:r>
              <a:rPr lang="en-CA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Travis Dow</a:t>
            </a:r>
          </a:p>
          <a:p>
            <a:r>
              <a:rPr lang="en-CA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Sufiyan Bukhari</a:t>
            </a:r>
          </a:p>
          <a:p>
            <a:r>
              <a:rPr lang="en-CA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Subroto Kumer Deb Nath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60A7D-2996-BA40-813C-919B89179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668" y="4682072"/>
            <a:ext cx="3487991" cy="299503"/>
          </a:xfrm>
        </p:spPr>
        <p:txBody>
          <a:bodyPr>
            <a:normAutofit/>
          </a:bodyPr>
          <a:lstStyle/>
          <a:p>
            <a:r>
              <a:rPr lang="en-US"/>
              <a:t>Winter Term – April 2023</a:t>
            </a:r>
          </a:p>
        </p:txBody>
      </p:sp>
    </p:spTree>
    <p:extLst>
      <p:ext uri="{BB962C8B-B14F-4D97-AF65-F5344CB8AC3E}">
        <p14:creationId xmlns:p14="http://schemas.microsoft.com/office/powerpoint/2010/main" val="234139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80CD-D952-6990-66FF-537E0432D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53" y="1679180"/>
            <a:ext cx="9724372" cy="4197746"/>
          </a:xfrm>
        </p:spPr>
        <p:txBody>
          <a:bodyPr lIns="91440" tIns="45720" rIns="91440" bIns="45720" anchor="t"/>
          <a:lstStyle/>
          <a:p>
            <a:r>
              <a:rPr lang="en-CA" sz="2000"/>
              <a:t>We achieved an accuracy of 64% for validation and 59% for testing</a:t>
            </a:r>
            <a:endParaRPr lang="en-CA" sz="2000">
              <a:cs typeface="Calibri"/>
            </a:endParaRPr>
          </a:p>
          <a:p>
            <a:r>
              <a:rPr lang="en-CA" sz="2000">
                <a:cs typeface="Calibri"/>
              </a:rPr>
              <a:t>Detection speeds of 23.47ms per frame (42.6 frames-per-second) using a standard GPU and 501ms per frame on a standard CPU</a:t>
            </a:r>
          </a:p>
          <a:p>
            <a:r>
              <a:rPr lang="en-CA" sz="2000">
                <a:cs typeface="Calibri"/>
              </a:rPr>
              <a:t>We successfully detected fire on a surveillance video (</a:t>
            </a:r>
            <a:r>
              <a:rPr lang="en-CA" sz="2000">
                <a:cs typeface="Calibri"/>
                <a:hlinkClick r:id="rId2"/>
              </a:rPr>
              <a:t>https://www.youtube.com/watch?v=B8NxlKMXVjU</a:t>
            </a:r>
            <a:r>
              <a:rPr lang="en-CA" sz="2000">
                <a:cs typeface="Calibri"/>
              </a:rPr>
              <a:t>)</a:t>
            </a:r>
          </a:p>
          <a:p>
            <a:r>
              <a:rPr lang="en-CA" sz="2000">
                <a:cs typeface="Calibri"/>
              </a:rPr>
              <a:t>The overall system is light-weight, faster, and accurate and works on a non-GPU system easily</a:t>
            </a:r>
          </a:p>
          <a:p>
            <a:pPr marL="0" indent="0">
              <a:buNone/>
            </a:pPr>
            <a:endParaRPr lang="en-CA" sz="2000">
              <a:cs typeface="Calibri"/>
            </a:endParaRPr>
          </a:p>
          <a:p>
            <a:r>
              <a:rPr lang="en-CA" sz="2000">
                <a:cs typeface="Calibri"/>
              </a:rPr>
              <a:t>The future work tends to improve the accuracy of fire detection and to implement the system on surveillance cameras, drones, or UAV</a:t>
            </a:r>
          </a:p>
          <a:p>
            <a:r>
              <a:rPr lang="en-US" sz="2000">
                <a:cs typeface="Calibri"/>
              </a:rPr>
              <a:t>Training and optimization with a much larger dataset for improved accuracy</a:t>
            </a:r>
            <a:endParaRPr lang="en-CA" sz="2000">
              <a:cs typeface="Calibri"/>
            </a:endParaRPr>
          </a:p>
          <a:p>
            <a:r>
              <a:rPr lang="en-US" sz="2000">
                <a:cs typeface="Calibri"/>
              </a:rPr>
              <a:t>Implementation in real-world scenarios to ensure its reliability and usability</a:t>
            </a:r>
            <a:endParaRPr lang="en-CA" sz="20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39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80CD-D952-6990-66FF-537E0432D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53" y="1679180"/>
            <a:ext cx="11353274" cy="3978670"/>
          </a:xfrm>
        </p:spPr>
        <p:txBody>
          <a:bodyPr lIns="91440" tIns="45720" rIns="91440" bIns="45720" anchor="t"/>
          <a:lstStyle/>
          <a:p>
            <a:pPr>
              <a:lnSpc>
                <a:spcPct val="200000"/>
              </a:lnSpc>
            </a:pPr>
            <a:r>
              <a:rPr lang="en-US" sz="1800" dirty="0">
                <a:cs typeface="Calibri"/>
              </a:rPr>
              <a:t>GitHub Repository – </a:t>
            </a:r>
            <a:r>
              <a:rPr lang="en-US" sz="1800" dirty="0">
                <a:cs typeface="Calibri"/>
                <a:hlinkClick r:id="rId2"/>
              </a:rPr>
              <a:t>https://github.com/ttdow/ENEL645</a:t>
            </a:r>
            <a:endParaRPr lang="en-US" sz="1800" dirty="0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cs typeface="Calibri"/>
              </a:rPr>
              <a:t>Fire Dataset Location – </a:t>
            </a:r>
            <a:r>
              <a:rPr lang="en-US" sz="1800" dirty="0">
                <a:cs typeface="Calibri"/>
                <a:hlinkClick r:id="rId3"/>
              </a:rPr>
              <a:t>https://drive.google.com/file/d/1JtCrOn2jE1Pdhqru5S9oQ3KVoxECFNSL/view?usp=share_link</a:t>
            </a:r>
            <a:endParaRPr lang="en-US" sz="1800" dirty="0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cs typeface="Calibri"/>
              </a:rPr>
              <a:t>Presentation video – </a:t>
            </a:r>
            <a:r>
              <a:rPr lang="en-US" sz="1800" dirty="0">
                <a:cs typeface="Calibri"/>
                <a:hlinkClick r:id="rId4"/>
              </a:rPr>
              <a:t>https://youtu.be/etBiSHpHKi0</a:t>
            </a:r>
            <a:endParaRPr lang="en-US" sz="1800" dirty="0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CA" sz="1800" dirty="0">
                <a:cs typeface="Calibri"/>
              </a:rPr>
              <a:t>Fire detection video – </a:t>
            </a:r>
            <a:r>
              <a:rPr lang="en-CA" sz="1800" dirty="0">
                <a:cs typeface="Calibri"/>
                <a:hlinkClick r:id="rId5"/>
              </a:rPr>
              <a:t>https://www.youtube.com/watch?v=B8NxlKMXVjU</a:t>
            </a:r>
            <a:endParaRPr lang="en-CA" sz="18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5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5522764"/>
          </a:xfrm>
        </p:spPr>
        <p:txBody>
          <a:bodyPr>
            <a:normAutofit/>
          </a:bodyPr>
          <a:lstStyle/>
          <a:p>
            <a:pPr algn="ctr"/>
            <a:r>
              <a:rPr lang="en-CA" sz="720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4A94-1ABD-6545-B6D6-A7A02CEB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C5CF-7991-D949-9FE0-ECE1373A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2833311"/>
          </a:xfrm>
        </p:spPr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Related Works</a:t>
            </a:r>
          </a:p>
          <a:p>
            <a:r>
              <a:rPr lang="en-US"/>
              <a:t>Materials and Methods</a:t>
            </a:r>
          </a:p>
          <a:p>
            <a:r>
              <a:rPr lang="en-US"/>
              <a:t>Results and Discussion</a:t>
            </a:r>
          </a:p>
          <a:p>
            <a:r>
              <a:rPr lang="en-US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4BCC7-2BFF-8D4F-A701-CFCC0616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1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80CD-D952-6990-66FF-537E0432D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1921"/>
            <a:ext cx="10040460" cy="3314158"/>
          </a:xfrm>
        </p:spPr>
        <p:txBody>
          <a:bodyPr lIns="91440" tIns="45720" rIns="91440" bIns="45720" anchor="t"/>
          <a:lstStyle/>
          <a:p>
            <a:pPr>
              <a:lnSpc>
                <a:spcPct val="200000"/>
              </a:lnSpc>
            </a:pPr>
            <a:r>
              <a:rPr lang="en-CA" sz="2000"/>
              <a:t>History has proven large scale havoc due to fire hazards.</a:t>
            </a:r>
          </a:p>
          <a:p>
            <a:pPr>
              <a:lnSpc>
                <a:spcPct val="200000"/>
              </a:lnSpc>
            </a:pPr>
            <a:r>
              <a:rPr lang="en-CA" sz="2000"/>
              <a:t>Causes extensive damage to the life, property, environment and the ecology.</a:t>
            </a:r>
            <a:endParaRPr lang="en-CA" sz="2000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CA" sz="2000"/>
              <a:t>Object detection through ML and DL proven to be effective.</a:t>
            </a:r>
          </a:p>
          <a:p>
            <a:pPr>
              <a:lnSpc>
                <a:spcPct val="200000"/>
              </a:lnSpc>
            </a:pPr>
            <a:r>
              <a:rPr lang="en-CA" sz="2000"/>
              <a:t>YOLOv8 (You Only Look Once) is a state-of-the-art model for object detection.</a:t>
            </a:r>
            <a:endParaRPr lang="en-CA" sz="20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5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80CD-D952-6990-66FF-537E0432D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/>
              <a:t>Fire-detection method based on image processing – April 2005</a:t>
            </a:r>
          </a:p>
          <a:p>
            <a:pPr>
              <a:lnSpc>
                <a:spcPct val="200000"/>
              </a:lnSpc>
            </a:pPr>
            <a:r>
              <a:rPr lang="en-US" sz="2000"/>
              <a:t>Convolutional Neural Networks Based Fire Detection in Surveillance Videos – March 2018</a:t>
            </a:r>
          </a:p>
          <a:p>
            <a:pPr>
              <a:lnSpc>
                <a:spcPct val="200000"/>
              </a:lnSpc>
            </a:pPr>
            <a:r>
              <a:rPr lang="en-US" sz="2000"/>
              <a:t>Convolutional Neural Networks Based Fire Detection in Surveillance Videos (using YOLOv3) – June 2020</a:t>
            </a:r>
          </a:p>
          <a:p>
            <a:pPr>
              <a:lnSpc>
                <a:spcPct val="200000"/>
              </a:lnSpc>
            </a:pPr>
            <a:r>
              <a:rPr lang="en-US" sz="2000"/>
              <a:t>Wildfire detection for transmission line based on improved lightweight YOLO (using version 5) – March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4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 and Methods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80CD-D952-6990-66FF-537E0432D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650771"/>
            <a:ext cx="5247622" cy="4864329"/>
          </a:xfrm>
        </p:spPr>
        <p:txBody>
          <a:bodyPr lIns="91440" tIns="45720" rIns="91440" bIns="45720" anchor="t"/>
          <a:lstStyle/>
          <a:p>
            <a:r>
              <a:rPr lang="en-CA" sz="1800">
                <a:ea typeface="+mn-lt"/>
                <a:cs typeface="+mn-lt"/>
              </a:rPr>
              <a:t>Model – YOLO v8 nano (Fastest)</a:t>
            </a:r>
          </a:p>
          <a:p>
            <a:r>
              <a:rPr lang="en-CA" sz="1800">
                <a:ea typeface="+mn-lt"/>
                <a:cs typeface="+mn-lt"/>
              </a:rPr>
              <a:t>Labelled fire dataset – 9462 images</a:t>
            </a:r>
            <a:endParaRPr lang="en-CA" sz="1800">
              <a:cs typeface="Calibri" panose="020F0502020204030204"/>
            </a:endParaRPr>
          </a:p>
          <a:p>
            <a:r>
              <a:rPr lang="en-CA" sz="1800">
                <a:cs typeface="Calibri" panose="020F0502020204030204"/>
              </a:rPr>
              <a:t>Image resizing to 1280 x 1280</a:t>
            </a:r>
          </a:p>
          <a:p>
            <a:r>
              <a:rPr lang="en-CA" sz="1800">
                <a:cs typeface="Calibri" panose="020F0502020204030204"/>
              </a:rPr>
              <a:t>Center cropping</a:t>
            </a:r>
            <a:endParaRPr lang="en-CA" sz="1800"/>
          </a:p>
          <a:p>
            <a:r>
              <a:rPr lang="en-CA" sz="1800"/>
              <a:t>Data split – Train:Validation:Test = 80:10:10</a:t>
            </a:r>
            <a:endParaRPr lang="en-US" sz="1800">
              <a:cs typeface="Calibri"/>
            </a:endParaRPr>
          </a:p>
          <a:p>
            <a:r>
              <a:rPr lang="en-CA" sz="1800"/>
              <a:t>Training for 200 epochs over fire dataset</a:t>
            </a:r>
            <a:endParaRPr lang="en-CA" sz="1800">
              <a:cs typeface="Calibri"/>
            </a:endParaRPr>
          </a:p>
          <a:p>
            <a:r>
              <a:rPr lang="en-CA" sz="1800">
                <a:cs typeface="Calibri"/>
              </a:rPr>
              <a:t>Batch size = 8</a:t>
            </a:r>
          </a:p>
          <a:p>
            <a:endParaRPr lang="en-CA" sz="1800">
              <a:cs typeface="Calibri"/>
            </a:endParaRPr>
          </a:p>
          <a:p>
            <a:r>
              <a:rPr lang="en-CA" sz="1800">
                <a:cs typeface="Calibri"/>
              </a:rPr>
              <a:t>Model 1 – Random data split, 200 epochs, NVIDIA GTX 1060</a:t>
            </a:r>
          </a:p>
          <a:p>
            <a:pPr lvl="1"/>
            <a:r>
              <a:rPr lang="en-CA" sz="1800">
                <a:cs typeface="Calibri"/>
              </a:rPr>
              <a:t>Accuracy – 64%</a:t>
            </a:r>
          </a:p>
          <a:p>
            <a:r>
              <a:rPr lang="en-CA" sz="1800">
                <a:cs typeface="Calibri"/>
              </a:rPr>
              <a:t>Model 2 – Stratified data split, 200 epochs, NVIDIA RTX 3060</a:t>
            </a:r>
          </a:p>
          <a:p>
            <a:pPr lvl="1"/>
            <a:r>
              <a:rPr lang="en-CA" sz="1800">
                <a:cs typeface="Calibri"/>
              </a:rPr>
              <a:t>Accuracy – 38%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16EB60B-C50D-E389-9962-715EBE522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0771"/>
            <a:ext cx="5143176" cy="48643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CF567DA5-C608-D6A4-634B-57CA3BF74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7364" y="4922001"/>
            <a:ext cx="666750" cy="66675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95D4D70-830D-86E0-538B-672C837E8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364" y="5885238"/>
            <a:ext cx="666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9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Discussions – Validation Results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E4194041-FE68-3506-5959-F9621540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3" y="1590384"/>
            <a:ext cx="5096786" cy="417936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3B84F85-6F35-AF31-6B3E-68C0D20B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045" y="1590384"/>
            <a:ext cx="4352111" cy="41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4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Discussions – Validation Results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A29A2-08C5-7561-9F90-0296BA2C9D37}"/>
              </a:ext>
            </a:extLst>
          </p:cNvPr>
          <p:cNvSpPr txBox="1"/>
          <p:nvPr/>
        </p:nvSpPr>
        <p:spPr>
          <a:xfrm>
            <a:off x="1988598" y="6134470"/>
            <a:ext cx="79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Actual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30FA2-AA80-4A8A-7F2B-F1020E65CE96}"/>
              </a:ext>
            </a:extLst>
          </p:cNvPr>
          <p:cNvSpPr txBox="1"/>
          <p:nvPr/>
        </p:nvSpPr>
        <p:spPr>
          <a:xfrm>
            <a:off x="7677509" y="6134470"/>
            <a:ext cx="113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Predicted</a:t>
            </a:r>
          </a:p>
        </p:txBody>
      </p:sp>
      <p:pic>
        <p:nvPicPr>
          <p:cNvPr id="13" name="Picture 12" descr="A picture containing text, different, colorful&#10;&#10;Description automatically generated">
            <a:extLst>
              <a:ext uri="{FF2B5EF4-FFF2-40B4-BE49-F238E27FC236}">
                <a16:creationId xmlns:a16="http://schemas.microsoft.com/office/drawing/2014/main" id="{04E6915E-DAE3-F908-CD84-F901C5AB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97366"/>
            <a:ext cx="4514559" cy="4514559"/>
          </a:xfrm>
          <a:prstGeom prst="rect">
            <a:avLst/>
          </a:prstGeom>
        </p:spPr>
      </p:pic>
      <p:pic>
        <p:nvPicPr>
          <p:cNvPr id="17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937EEB5-6D5E-F928-B699-437CFC0E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97" y="1497366"/>
            <a:ext cx="4517700" cy="451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3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Discussions – Testing Results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3AF52E2-5EBE-48CC-CE3A-E3B38703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08" y="1497366"/>
            <a:ext cx="4317223" cy="4235340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8EB60B26-29B2-3CF8-0281-52D76161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18" y="1497366"/>
            <a:ext cx="5066196" cy="4235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03F565-E3A7-AF30-32CC-0D8A77E01249}"/>
              </a:ext>
            </a:extLst>
          </p:cNvPr>
          <p:cNvSpPr txBox="1"/>
          <p:nvPr/>
        </p:nvSpPr>
        <p:spPr>
          <a:xfrm>
            <a:off x="872252" y="5916769"/>
            <a:ext cx="493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Slightly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Loss of 5% compared to validation results</a:t>
            </a:r>
          </a:p>
        </p:txBody>
      </p:sp>
    </p:spTree>
    <p:extLst>
      <p:ext uri="{BB962C8B-B14F-4D97-AF65-F5344CB8AC3E}">
        <p14:creationId xmlns:p14="http://schemas.microsoft.com/office/powerpoint/2010/main" val="1091501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Discussions – Testing Results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25668-69CB-8A73-5648-7D6AF29BDBD6}"/>
              </a:ext>
            </a:extLst>
          </p:cNvPr>
          <p:cNvSpPr txBox="1"/>
          <p:nvPr/>
        </p:nvSpPr>
        <p:spPr>
          <a:xfrm>
            <a:off x="2626773" y="5629645"/>
            <a:ext cx="79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Actual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9A05E-79D8-94A4-F718-FEE252AEF6A9}"/>
              </a:ext>
            </a:extLst>
          </p:cNvPr>
          <p:cNvSpPr txBox="1"/>
          <p:nvPr/>
        </p:nvSpPr>
        <p:spPr>
          <a:xfrm>
            <a:off x="8315684" y="5629645"/>
            <a:ext cx="113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Predicted</a:t>
            </a:r>
          </a:p>
        </p:txBody>
      </p:sp>
      <p:pic>
        <p:nvPicPr>
          <p:cNvPr id="12" name="Picture 11" descr="A firetruck on fire&#10;&#10;Description automatically generated with low confidence">
            <a:extLst>
              <a:ext uri="{FF2B5EF4-FFF2-40B4-BE49-F238E27FC236}">
                <a16:creationId xmlns:a16="http://schemas.microsoft.com/office/drawing/2014/main" id="{2F84EEB1-6262-7B1A-AE0F-524AD884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28" y="1975612"/>
            <a:ext cx="5286375" cy="3524250"/>
          </a:xfrm>
          <a:prstGeom prst="rect">
            <a:avLst/>
          </a:prstGeom>
        </p:spPr>
      </p:pic>
      <p:pic>
        <p:nvPicPr>
          <p:cNvPr id="14" name="Picture 13" descr="A picture containing text, fire, different, barbecue&#10;&#10;Description automatically generated">
            <a:extLst>
              <a:ext uri="{FF2B5EF4-FFF2-40B4-BE49-F238E27FC236}">
                <a16:creationId xmlns:a16="http://schemas.microsoft.com/office/drawing/2014/main" id="{DDA774D8-D607-8032-4CB2-AF269DD4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53" y="1975612"/>
            <a:ext cx="5286375" cy="35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91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urish - Widescreen" id="{F6CC2102-09BA-8D48-BD89-B404254B96EA}" vid="{C0B2F5DA-6ECF-7747-98C6-3BCF38F6A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  <TaxCatchAll xmlns="7a4191d5-9b76-4ae3-8401-87ceee92a846" xsi:nil="true"/>
    <lcf76f155ced4ddcb4097134ff3c332f xmlns="b9b0194d-1e98-4efc-bad5-9450f4bf7a1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D9A0FA515564792FEACC70AB1043E" ma:contentTypeVersion="14" ma:contentTypeDescription="Create a new document." ma:contentTypeScope="" ma:versionID="7f7e0cc1e40a88b99413075e8bf30554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bf2af2146a9b0966e9a87ebb457fba04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976da6b-3754-4ea3-9a44-9d844208727a}" ma:internalName="TaxCatchAll" ma:showField="CatchAllData" ma:web="7a4191d5-9b76-4ae3-8401-87ceee92a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d23ff3b-8b4b-4ebe-81e4-de565bb03c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9568D1-9CD6-4DD2-BE7F-4D4E9CED01FA}">
  <ds:schemaRefs>
    <ds:schemaRef ds:uri="7a4191d5-9b76-4ae3-8401-87ceee92a846"/>
    <ds:schemaRef ds:uri="b9b0194d-1e98-4efc-bad5-9450f4bf7a13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138259-B6CD-44D7-A052-3E3A39B4F6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CD0DB6-B5A1-428A-8A6F-672BEA156265}">
  <ds:schemaRefs>
    <ds:schemaRef ds:uri="7a4191d5-9b76-4ae3-8401-87ceee92a846"/>
    <ds:schemaRef ds:uri="b9b0194d-1e98-4efc-bad5-9450f4bf7a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Flourish - Widescreen</Template>
  <TotalTime>1</TotalTime>
  <Words>469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ENEL 645 – Course Project</vt:lpstr>
      <vt:lpstr>Agenda</vt:lpstr>
      <vt:lpstr>Introduction</vt:lpstr>
      <vt:lpstr>Related Works</vt:lpstr>
      <vt:lpstr>Materials and Methods</vt:lpstr>
      <vt:lpstr>Results and Discussions – Validation Results</vt:lpstr>
      <vt:lpstr>Results and Discussions – Validation Results</vt:lpstr>
      <vt:lpstr>Results and Discussions – Testing Results</vt:lpstr>
      <vt:lpstr>Results and Discussions – Testing Results</vt:lpstr>
      <vt:lpstr>Conclusion</vt:lpstr>
      <vt:lpstr>Artefacts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Sujesh Padhi</dc:creator>
  <cp:lastModifiedBy>Sujesh Padhi</cp:lastModifiedBy>
  <cp:revision>1</cp:revision>
  <dcterms:created xsi:type="dcterms:W3CDTF">2023-04-02T03:23:55Z</dcterms:created>
  <dcterms:modified xsi:type="dcterms:W3CDTF">2023-04-03T06:51:06Z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20800</vt:r8>
  </property>
</Properties>
</file>